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280" r:id="rId2"/>
    <p:sldId id="284" r:id="rId3"/>
    <p:sldId id="285" r:id="rId4"/>
    <p:sldId id="286" r:id="rId5"/>
    <p:sldId id="281" r:id="rId6"/>
    <p:sldId id="274" r:id="rId7"/>
    <p:sldId id="287" r:id="rId8"/>
    <p:sldId id="270" r:id="rId9"/>
    <p:sldId id="288" r:id="rId10"/>
    <p:sldId id="278" r:id="rId11"/>
    <p:sldId id="257" r:id="rId12"/>
    <p:sldId id="258" r:id="rId13"/>
    <p:sldId id="276" r:id="rId14"/>
    <p:sldId id="277" r:id="rId15"/>
    <p:sldId id="279" r:id="rId16"/>
    <p:sldId id="265" r:id="rId17"/>
    <p:sldId id="268" r:id="rId18"/>
    <p:sldId id="264" r:id="rId19"/>
    <p:sldId id="266" r:id="rId20"/>
    <p:sldId id="267" r:id="rId21"/>
    <p:sldId id="262" r:id="rId22"/>
    <p:sldId id="28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3B6"/>
    <a:srgbClr val="02FFFF"/>
    <a:srgbClr val="D39471"/>
    <a:srgbClr val="F85999"/>
    <a:srgbClr val="C69A79"/>
    <a:srgbClr val="A17353"/>
    <a:srgbClr val="5EEAD9"/>
    <a:srgbClr val="CE8E6B"/>
    <a:srgbClr val="6EC4DB"/>
    <a:srgbClr val="CEC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8F8BA-FD0A-5649-9870-CE3E21F25D04}" type="datetimeFigureOut">
              <a:rPr lang="en-US" smtClean="0"/>
              <a:t>4/22/24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33E93-0B5F-E443-A6B2-BC00E1918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188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33E93-0B5F-E443-A6B2-BC00E19182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82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33E93-0B5F-E443-A6B2-BC00E19182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098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33E93-0B5F-E443-A6B2-BC00E191825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515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07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2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680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2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42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1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37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52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679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00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E9A5A0-AD55-3B45-BA87-5E903B0F6057}" type="datetimeFigureOut">
              <a:rPr lang="en-US" smtClean="0"/>
              <a:t>4/22/24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C79889-0BDF-0E42-968A-B837F404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3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397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056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499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246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273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834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962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782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5953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134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369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5900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730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367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630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923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661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94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1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771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96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7143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5171</TotalTime>
  <Words>3</Words>
  <Application>Microsoft Macintosh PowerPoint</Application>
  <PresentationFormat>On-screen Show (4:3)</PresentationFormat>
  <Paragraphs>3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18</cp:revision>
  <dcterms:created xsi:type="dcterms:W3CDTF">2024-04-18T20:15:35Z</dcterms:created>
  <dcterms:modified xsi:type="dcterms:W3CDTF">2024-04-22T18:06:58Z</dcterms:modified>
</cp:coreProperties>
</file>